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9600" y="6356350"/>
            <a:ext cx="5791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Bovée and Thill Business Communication Hall of Fame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07F3F220-A92B-4003-B64E-7BAA0293B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5E5408-F4BB-4C86-9C61-B446B0D31D36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010400" cy="990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Bovée and Thill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Business Communication Hall of Fame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10400" cy="5334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Minimalist Design at Fear No Project blog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>
                <a:latin typeface="+mn-lt"/>
              </a:rPr>
              <a:t>Clear purpose, clean design: nothing gets in the way</a:t>
            </a:r>
            <a:endParaRPr lang="en-US" sz="2400" dirty="0">
              <a:latin typeface="+mn-lt"/>
            </a:endParaRPr>
          </a:p>
        </p:txBody>
      </p:sp>
      <p:pic>
        <p:nvPicPr>
          <p:cNvPr id="5" name="Picture 4" descr="Hall of Fame - Fear no Pro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" y="1549831"/>
            <a:ext cx="9143548" cy="3758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</TotalTime>
  <Words>21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Origin</vt:lpstr>
      <vt:lpstr>Bovée and Thill Business Communication Hall of Fame</vt:lpstr>
      <vt:lpstr>Clear purpose, clean design: nothing gets in the 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Communication Hall of Fame</dc:title>
  <dc:creator>George Dovel</dc:creator>
  <cp:lastModifiedBy>Court</cp:lastModifiedBy>
  <cp:revision>13</cp:revision>
  <dcterms:created xsi:type="dcterms:W3CDTF">2010-08-22T20:26:14Z</dcterms:created>
  <dcterms:modified xsi:type="dcterms:W3CDTF">2011-11-24T04:40:24Z</dcterms:modified>
</cp:coreProperties>
</file>