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09600" y="6356350"/>
            <a:ext cx="5791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Bovée and Thill Business Communication Hall of Fame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07F3F220-A92B-4003-B64E-7BAA0293B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E5408-F4BB-4C86-9C61-B446B0D31D36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10400" cy="990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Bovée and Thill</a:t>
            </a:r>
            <a:r>
              <a:rPr lang="en-US" sz="2800" dirty="0" smtClean="0">
                <a:latin typeface="+mn-lt"/>
              </a:rPr>
              <a:t/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Business Communication Hall of Fame</a:t>
            </a:r>
            <a:endParaRPr lang="en-US" sz="28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010400" cy="5334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Creative Commons website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990600"/>
          </a:xfrm>
        </p:spPr>
        <p:txBody>
          <a:bodyPr anchor="ctr">
            <a:normAutofit/>
          </a:bodyPr>
          <a:lstStyle/>
          <a:p>
            <a:r>
              <a:rPr lang="en-US" sz="2400" dirty="0" smtClean="0">
                <a:latin typeface="+mn-lt"/>
              </a:rPr>
              <a:t>CC website: Using plain language to explain technical and legal details</a:t>
            </a:r>
            <a:endParaRPr lang="en-US" sz="24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371600"/>
            <a:ext cx="9083054" cy="454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68</TotalTime>
  <Words>18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Bovée and Thill Business Communication Hall of Fame</vt:lpstr>
      <vt:lpstr>CC website: Using plain language to explain technical and legal 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 Hall of Fame</dc:title>
  <dc:creator>George Dovel</dc:creator>
  <cp:lastModifiedBy>George</cp:lastModifiedBy>
  <cp:revision>9</cp:revision>
  <dcterms:created xsi:type="dcterms:W3CDTF">2010-08-22T20:26:14Z</dcterms:created>
  <dcterms:modified xsi:type="dcterms:W3CDTF">2013-01-24T12:01:31Z</dcterms:modified>
</cp:coreProperties>
</file>