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09600" y="6356350"/>
            <a:ext cx="5791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Bovée and Thill Business Communication Hall of Fame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5E5408-F4BB-4C86-9C61-B446B0D31D36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10400" cy="990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Bovée and Thill</a:t>
            </a: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Business Communication Hall of Fame</a:t>
            </a:r>
            <a:endParaRPr lang="en-US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010400" cy="53340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Communicating Negative News at Hailo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 anchor="ctr">
            <a:normAutofit/>
          </a:bodyPr>
          <a:lstStyle/>
          <a:p>
            <a:r>
              <a:rPr lang="en-US" sz="2400" dirty="0" smtClean="0">
                <a:latin typeface="+mn-lt"/>
              </a:rPr>
              <a:t>Sharing unwelcome news: explain and put in a positive context</a:t>
            </a:r>
            <a:endParaRPr lang="en-US" sz="24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81932" cy="4681537"/>
          </a:xfrm>
          <a:prstGeom prst="rect">
            <a:avLst/>
          </a:prstGeom>
          <a:ln w="3175">
            <a:solidFill>
              <a:schemeClr val="tx2">
                <a:lumMod val="20000"/>
                <a:lumOff val="8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629400" y="2277070"/>
            <a:ext cx="2362200" cy="9233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Starts right off with a reader benefit, then hints at news to come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3697069"/>
            <a:ext cx="2362200" cy="175432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Prepares the reader for the negative news about minimum fare hikes by reminding readers how the Hailo system works.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 anchor="ctr">
            <a:normAutofit/>
          </a:bodyPr>
          <a:lstStyle/>
          <a:p>
            <a:r>
              <a:rPr lang="en-US" sz="2400" dirty="0" smtClean="0">
                <a:latin typeface="+mn-lt"/>
              </a:rPr>
              <a:t>Sharing unwelcome news (continued)</a:t>
            </a:r>
            <a:endParaRPr lang="en-US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2208074"/>
            <a:ext cx="2362200" cy="175432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rest of the explanation: If we all want a better chance of getting a cab, we need to make it worth the driver’s time.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31943"/>
            <a:ext cx="5715000" cy="21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 anchor="ctr">
            <a:normAutofit/>
          </a:bodyPr>
          <a:lstStyle/>
          <a:p>
            <a:r>
              <a:rPr lang="en-US" sz="2400" dirty="0" smtClean="0">
                <a:latin typeface="+mn-lt"/>
              </a:rPr>
              <a:t>Sharing unwelcome news (continued)</a:t>
            </a:r>
            <a:endParaRPr lang="en-US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524000"/>
            <a:ext cx="2362200" cy="20313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With the reasoning in place, the message moves on to deliver the unwelcome news about increases in the minimum fare during peak hours.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62075"/>
            <a:ext cx="6172200" cy="40705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9400" y="3936325"/>
            <a:ext cx="2362200" cy="14773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Ends on a positive note by pointing out that the increase won’t affect the majority of customers.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</TotalTime>
  <Words>136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Bookman Old Style</vt:lpstr>
      <vt:lpstr>Gill Sans MT</vt:lpstr>
      <vt:lpstr>Wingdings</vt:lpstr>
      <vt:lpstr>Wingdings 3</vt:lpstr>
      <vt:lpstr>Origin</vt:lpstr>
      <vt:lpstr>Bovée and Thill Business Communication Hall of Fame</vt:lpstr>
      <vt:lpstr>Sharing unwelcome news: explain and put in a positive context</vt:lpstr>
      <vt:lpstr>Sharing unwelcome news (continued)</vt:lpstr>
      <vt:lpstr>Sharing unwelcome news (continued)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 Hall of Fame</dc:title>
  <dc:creator>George Dovel</dc:creator>
  <cp:lastModifiedBy>George Dovel</cp:lastModifiedBy>
  <cp:revision>15</cp:revision>
  <dcterms:created xsi:type="dcterms:W3CDTF">2010-08-22T20:26:14Z</dcterms:created>
  <dcterms:modified xsi:type="dcterms:W3CDTF">2014-02-27T10:10:10Z</dcterms:modified>
</cp:coreProperties>
</file>