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B5E5408-F4BB-4C86-9C61-B446B0D31D36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  <a:prstGeom prst="rect">
            <a:avLst/>
          </a:prstGeom>
        </p:spPr>
        <p:txBody>
          <a:bodyPr/>
          <a:lstStyle/>
          <a:p>
            <a:fld id="{07F3F220-A92B-4003-B64E-7BAA0293B3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5408-F4BB-4C86-9C61-B446B0D31D36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7F3F220-A92B-4003-B64E-7BAA0293B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5408-F4BB-4C86-9C61-B446B0D31D36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7F3F220-A92B-4003-B64E-7BAA0293B3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5408-F4BB-4C86-9C61-B446B0D31D36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09600" y="6356350"/>
            <a:ext cx="5791200" cy="3657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Bovée and Thill Business Communication Hall of Fame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B5E5408-F4BB-4C86-9C61-B446B0D31D36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07F3F220-A92B-4003-B64E-7BAA0293B3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5408-F4BB-4C86-9C61-B446B0D31D36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7F3F220-A92B-4003-B64E-7BAA0293B3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5408-F4BB-4C86-9C61-B446B0D31D36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7F3F220-A92B-4003-B64E-7BAA0293B3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5408-F4BB-4C86-9C61-B446B0D31D36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7F3F220-A92B-4003-B64E-7BAA0293B3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5408-F4BB-4C86-9C61-B446B0D31D36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7F3F220-A92B-4003-B64E-7BAA0293B3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5408-F4BB-4C86-9C61-B446B0D31D36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7F3F220-A92B-4003-B64E-7BAA0293B3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5408-F4BB-4C86-9C61-B446B0D31D36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7F3F220-A92B-4003-B64E-7BAA0293B3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B5E5408-F4BB-4C86-9C61-B446B0D31D36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010400" cy="990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n-lt"/>
              </a:rPr>
              <a:t>Bovée and Thill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Business Communication Hall of Fame</a:t>
            </a:r>
            <a:endParaRPr lang="en-US" sz="28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010400" cy="53340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Red Ants Pants communicates with a personal touch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</p:spPr>
        <p:txBody>
          <a:bodyPr anchor="ctr">
            <a:normAutofit/>
          </a:bodyPr>
          <a:lstStyle/>
          <a:p>
            <a:r>
              <a:rPr lang="en-US" sz="2400" dirty="0" smtClean="0">
                <a:latin typeface="+mn-lt"/>
              </a:rPr>
              <a:t>Red Ants Pants: Business communication with a personal touch</a:t>
            </a:r>
            <a:endParaRPr lang="en-US" sz="2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2228671"/>
            <a:ext cx="28194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Red Ants Pants makes tough work pants for women.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4191000"/>
            <a:ext cx="2819400" cy="175432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company’s communication efforts all sound as though founder Sarah Calhoun is talking to you over coffee or giving a rousing motivational speech.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5334000" cy="4940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</p:spPr>
        <p:txBody>
          <a:bodyPr anchor="ctr">
            <a:normAutofit/>
          </a:bodyPr>
          <a:lstStyle/>
          <a:p>
            <a:r>
              <a:rPr lang="en-US" sz="2400" dirty="0" smtClean="0">
                <a:latin typeface="+mn-lt"/>
              </a:rPr>
              <a:t>Company history as rhyming couplets</a:t>
            </a:r>
            <a:endParaRPr lang="en-US" sz="2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2048470"/>
            <a:ext cx="2743200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 many companies could pull this off without looking foolish.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3295471"/>
            <a:ext cx="2743200" cy="20313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poem tells the story of how Calhoun grew frustrated with the lack of hard-wearing pants for hard-working women—a frustration that led her to launch Red Ants Pants.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1219201"/>
            <a:ext cx="5562600" cy="497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89</TotalTime>
  <Words>100</Words>
  <Application>Microsoft Office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Bookman Old Style</vt:lpstr>
      <vt:lpstr>Gill Sans MT</vt:lpstr>
      <vt:lpstr>Wingdings</vt:lpstr>
      <vt:lpstr>Wingdings 3</vt:lpstr>
      <vt:lpstr>Origin</vt:lpstr>
      <vt:lpstr>Bovée and Thill Business Communication Hall of Fame</vt:lpstr>
      <vt:lpstr>Red Ants Pants: Business communication with a personal touch</vt:lpstr>
      <vt:lpstr>Company history as rhyming couplets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Communication Hall of Fame</dc:title>
  <dc:creator>George Dovel</dc:creator>
  <cp:lastModifiedBy>George Dovel</cp:lastModifiedBy>
  <cp:revision>23</cp:revision>
  <dcterms:created xsi:type="dcterms:W3CDTF">2010-08-22T20:26:14Z</dcterms:created>
  <dcterms:modified xsi:type="dcterms:W3CDTF">2014-03-26T23:15:21Z</dcterms:modified>
</cp:coreProperties>
</file>